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6" r:id="rId4"/>
    <p:sldId id="267" r:id="rId5"/>
    <p:sldId id="269" r:id="rId6"/>
    <p:sldId id="270" r:id="rId7"/>
    <p:sldId id="273" r:id="rId8"/>
    <p:sldId id="271" r:id="rId9"/>
    <p:sldId id="27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E1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F84F-58A6-4BAE-BC14-46E7A46410E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78F95-EF28-4751-BB79-B172EB6A8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0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평소에 좋아하는 </a:t>
            </a:r>
            <a:r>
              <a:rPr lang="en-US" altLang="ko-KR" dirty="0"/>
              <a:t>fps </a:t>
            </a:r>
            <a:r>
              <a:rPr lang="ko-KR" altLang="en-US" dirty="0"/>
              <a:t>슈팅</a:t>
            </a:r>
            <a:r>
              <a:rPr lang="en-US" altLang="ko-KR" dirty="0"/>
              <a:t> </a:t>
            </a:r>
            <a:r>
              <a:rPr lang="ko-KR" altLang="en-US" dirty="0"/>
              <a:t>게임들이 모바일로 출시가 되는 경우가 적고</a:t>
            </a:r>
            <a:r>
              <a:rPr lang="en-US" altLang="ko-KR" dirty="0"/>
              <a:t>, </a:t>
            </a:r>
            <a:r>
              <a:rPr lang="ko-KR" altLang="en-US" dirty="0"/>
              <a:t>플레이 방식이 별로 마음에 들지 않아 직접 만들어 보기로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0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 VS 5 </a:t>
            </a:r>
            <a:r>
              <a:rPr lang="ko-KR" altLang="en-US" dirty="0"/>
              <a:t>멀티플레이 </a:t>
            </a:r>
            <a:r>
              <a:rPr lang="en-US" altLang="ko-KR" dirty="0"/>
              <a:t>FPS </a:t>
            </a:r>
            <a:r>
              <a:rPr lang="ko-KR" altLang="en-US" dirty="0"/>
              <a:t>모바일 슈팅 게임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39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코딩톤때 와는 다르게 아트</a:t>
            </a:r>
            <a:r>
              <a:rPr lang="en-US" altLang="ko-KR" dirty="0"/>
              <a:t>, </a:t>
            </a:r>
            <a:r>
              <a:rPr lang="ko-KR" altLang="en-US" dirty="0"/>
              <a:t>코딩을 나누지않고 원하는 작업을 그때 그때 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8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유니티와 </a:t>
            </a:r>
            <a:r>
              <a:rPr lang="en-US" altLang="ko-KR" dirty="0"/>
              <a:t>C#</a:t>
            </a:r>
            <a:r>
              <a:rPr lang="ko-KR" altLang="en-US" dirty="0"/>
              <a:t>에 익숙하지 않아 유니티와 </a:t>
            </a:r>
            <a:r>
              <a:rPr lang="en-US" altLang="ko-KR" dirty="0"/>
              <a:t>C#</a:t>
            </a:r>
            <a:r>
              <a:rPr lang="ko-KR" altLang="en-US" dirty="0"/>
              <a:t>을 공부하면서 개발을 진행할 생각이다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8F95-EF28-4751-BB79-B172EB6A89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0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0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3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4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4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6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3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1D6E1"/>
            </a:gs>
            <a:gs pos="100000">
              <a:srgbClr val="FF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55053" y="3839828"/>
            <a:ext cx="2481894" cy="5370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김민석  조인호  황승원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5710" y="2066391"/>
            <a:ext cx="6700580" cy="129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Team </a:t>
            </a:r>
            <a:r>
              <a:rPr lang="en-US" altLang="ko-KR" sz="4000" i="1" dirty="0">
                <a:solidFill>
                  <a:prstClr val="white"/>
                </a:solidFill>
              </a:rPr>
              <a:t>Weekend</a:t>
            </a:r>
            <a:endParaRPr lang="ko-KR" altLang="en-US" sz="40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A.K.A “We can Do”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7491-E8FE-466D-9D21-451893938A54}"/>
              </a:ext>
            </a:extLst>
          </p:cNvPr>
          <p:cNvSpPr txBox="1"/>
          <p:nvPr/>
        </p:nvSpPr>
        <p:spPr>
          <a:xfrm>
            <a:off x="10972800" y="6611779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white"/>
                </a:solidFill>
              </a:rPr>
              <a:t>Made by JoInHo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3200" b="1" i="1" dirty="0"/>
              <a:t>Contents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EEED2B-9903-49CB-9395-D56066E7B6BF}"/>
              </a:ext>
            </a:extLst>
          </p:cNvPr>
          <p:cNvGrpSpPr/>
          <p:nvPr/>
        </p:nvGrpSpPr>
        <p:grpSpPr>
          <a:xfrm>
            <a:off x="1673938" y="1660894"/>
            <a:ext cx="5718296" cy="1080000"/>
            <a:chOff x="1673938" y="1660894"/>
            <a:chExt cx="5718296" cy="10800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7771E516-1EDF-4BB8-B32A-63263D42820E}"/>
                </a:ext>
              </a:extLst>
            </p:cNvPr>
            <p:cNvSpPr/>
            <p:nvPr/>
          </p:nvSpPr>
          <p:spPr>
            <a:xfrm>
              <a:off x="1992234" y="1750894"/>
              <a:ext cx="5400000" cy="900000"/>
            </a:xfrm>
            <a:prstGeom prst="parallelogram">
              <a:avLst>
                <a:gd name="adj" fmla="val 54983"/>
              </a:avLst>
            </a:prstGeom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제작 동기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CF0245-BDE1-4823-AC73-4FFEDDCFEDB4}"/>
                </a:ext>
              </a:extLst>
            </p:cNvPr>
            <p:cNvSpPr/>
            <p:nvPr/>
          </p:nvSpPr>
          <p:spPr>
            <a:xfrm>
              <a:off x="1673938" y="1660894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/>
                <a:t>1.</a:t>
              </a:r>
              <a:endParaRPr lang="ko-KR" altLang="en-US" sz="20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433707-E68E-412C-A868-4761DFE1936E}"/>
              </a:ext>
            </a:extLst>
          </p:cNvPr>
          <p:cNvGrpSpPr/>
          <p:nvPr/>
        </p:nvGrpSpPr>
        <p:grpSpPr>
          <a:xfrm>
            <a:off x="2753938" y="2826618"/>
            <a:ext cx="5718296" cy="1080000"/>
            <a:chOff x="2875858" y="2875894"/>
            <a:chExt cx="5718296" cy="1080000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DD713F1D-F53A-442C-8280-20B4560611D0}"/>
                </a:ext>
              </a:extLst>
            </p:cNvPr>
            <p:cNvSpPr/>
            <p:nvPr/>
          </p:nvSpPr>
          <p:spPr>
            <a:xfrm>
              <a:off x="3194154" y="2965894"/>
              <a:ext cx="5400000" cy="900000"/>
            </a:xfrm>
            <a:prstGeom prst="parallelogram">
              <a:avLst>
                <a:gd name="adj" fmla="val 54983"/>
              </a:avLst>
            </a:prstGeom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 설명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4B5C7F-78C3-41B0-A4B9-D52B5278A823}"/>
                </a:ext>
              </a:extLst>
            </p:cNvPr>
            <p:cNvSpPr/>
            <p:nvPr/>
          </p:nvSpPr>
          <p:spPr>
            <a:xfrm>
              <a:off x="2875858" y="2875894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/>
                <a:t>2.</a:t>
              </a:r>
              <a:endParaRPr lang="ko-KR" altLang="en-US" sz="20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AFD40C-B9E2-43BC-9127-675CF1F5DD1F}"/>
              </a:ext>
            </a:extLst>
          </p:cNvPr>
          <p:cNvGrpSpPr/>
          <p:nvPr/>
        </p:nvGrpSpPr>
        <p:grpSpPr>
          <a:xfrm>
            <a:off x="3833938" y="3992342"/>
            <a:ext cx="5718296" cy="1080000"/>
            <a:chOff x="3955858" y="4045894"/>
            <a:chExt cx="5718296" cy="1080000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80C01B4-73F1-47BC-B708-2B57C5CC65B0}"/>
                </a:ext>
              </a:extLst>
            </p:cNvPr>
            <p:cNvSpPr/>
            <p:nvPr/>
          </p:nvSpPr>
          <p:spPr>
            <a:xfrm>
              <a:off x="4274154" y="4135894"/>
              <a:ext cx="5400000" cy="900000"/>
            </a:xfrm>
            <a:prstGeom prst="parallelogram">
              <a:avLst>
                <a:gd name="adj" fmla="val 54983"/>
              </a:avLst>
            </a:prstGeom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 제작 계획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DC08DD3-4BBD-4D14-8961-3DCFD6A6E2D2}"/>
                </a:ext>
              </a:extLst>
            </p:cNvPr>
            <p:cNvSpPr/>
            <p:nvPr/>
          </p:nvSpPr>
          <p:spPr>
            <a:xfrm>
              <a:off x="3955858" y="4045894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/>
                <a:t>3.</a:t>
              </a:r>
              <a:endParaRPr lang="ko-KR" altLang="en-US" sz="20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0E6381-D873-4229-9090-5D8E227991B7}"/>
              </a:ext>
            </a:extLst>
          </p:cNvPr>
          <p:cNvGrpSpPr/>
          <p:nvPr/>
        </p:nvGrpSpPr>
        <p:grpSpPr>
          <a:xfrm>
            <a:off x="4913938" y="5158066"/>
            <a:ext cx="5718296" cy="1080000"/>
            <a:chOff x="5035858" y="5305894"/>
            <a:chExt cx="5718296" cy="1080000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32975A0-F108-4AAE-99DE-14378AEFB199}"/>
                </a:ext>
              </a:extLst>
            </p:cNvPr>
            <p:cNvSpPr/>
            <p:nvPr/>
          </p:nvSpPr>
          <p:spPr>
            <a:xfrm>
              <a:off x="5354154" y="5395894"/>
              <a:ext cx="5400000" cy="900000"/>
            </a:xfrm>
            <a:prstGeom prst="parallelogram">
              <a:avLst>
                <a:gd name="adj" fmla="val 54983"/>
              </a:avLst>
            </a:prstGeom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 세부 설명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3A252-BD02-42DE-941A-42E1BBB49FDD}"/>
                </a:ext>
              </a:extLst>
            </p:cNvPr>
            <p:cNvSpPr/>
            <p:nvPr/>
          </p:nvSpPr>
          <p:spPr>
            <a:xfrm>
              <a:off x="5035858" y="5305894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/>
                <a:t>4.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60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제작 동기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F0881D-DD1C-49E7-A409-727E242EED6B}"/>
              </a:ext>
            </a:extLst>
          </p:cNvPr>
          <p:cNvSpPr/>
          <p:nvPr/>
        </p:nvSpPr>
        <p:spPr>
          <a:xfrm>
            <a:off x="1608667" y="1299518"/>
            <a:ext cx="4320000" cy="2520000"/>
          </a:xfrm>
          <a:prstGeom prst="rect">
            <a:avLst/>
          </a:prstGeom>
          <a:blipFill>
            <a:blip r:embed="rId3"/>
            <a:stretch>
              <a:fillRect r="-1524" b="-15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53C650-80AE-48EE-AA5B-B0315621DD14}"/>
              </a:ext>
            </a:extLst>
          </p:cNvPr>
          <p:cNvSpPr/>
          <p:nvPr/>
        </p:nvSpPr>
        <p:spPr>
          <a:xfrm>
            <a:off x="6096000" y="1299518"/>
            <a:ext cx="4320000" cy="25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5389FB-3EB1-403E-88D8-B5693594F948}"/>
              </a:ext>
            </a:extLst>
          </p:cNvPr>
          <p:cNvSpPr/>
          <p:nvPr/>
        </p:nvSpPr>
        <p:spPr>
          <a:xfrm>
            <a:off x="6096000" y="3978148"/>
            <a:ext cx="4320000" cy="25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EE418F-DC10-4BB2-A06C-1FB6262844CF}"/>
              </a:ext>
            </a:extLst>
          </p:cNvPr>
          <p:cNvSpPr/>
          <p:nvPr/>
        </p:nvSpPr>
        <p:spPr>
          <a:xfrm>
            <a:off x="1608667" y="3978148"/>
            <a:ext cx="4320000" cy="252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79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게임 설명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9500F-CE61-43E4-954C-25BB9EB636E5}"/>
              </a:ext>
            </a:extLst>
          </p:cNvPr>
          <p:cNvSpPr txBox="1"/>
          <p:nvPr/>
        </p:nvSpPr>
        <p:spPr>
          <a:xfrm>
            <a:off x="7956995" y="2541918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24E48-E127-458E-9CA6-D94CE66AF788}"/>
              </a:ext>
            </a:extLst>
          </p:cNvPr>
          <p:cNvSpPr txBox="1"/>
          <p:nvPr/>
        </p:nvSpPr>
        <p:spPr>
          <a:xfrm>
            <a:off x="670279" y="4733604"/>
            <a:ext cx="11355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 VS 5</a:t>
            </a:r>
            <a:endParaRPr lang="ko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A7E1A-1B54-4B71-9FAD-17B8AFFA065C}"/>
              </a:ext>
            </a:extLst>
          </p:cNvPr>
          <p:cNvSpPr txBox="1"/>
          <p:nvPr/>
        </p:nvSpPr>
        <p:spPr>
          <a:xfrm>
            <a:off x="1804539" y="2541918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모바일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DCABB-1CD2-49DC-B91A-7C4E27556972}"/>
              </a:ext>
            </a:extLst>
          </p:cNvPr>
          <p:cNvSpPr txBox="1"/>
          <p:nvPr/>
        </p:nvSpPr>
        <p:spPr>
          <a:xfrm>
            <a:off x="4914441" y="4592099"/>
            <a:ext cx="702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FPS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B80F4-9214-4827-BE55-5477FAFE44FF}"/>
              </a:ext>
            </a:extLst>
          </p:cNvPr>
          <p:cNvSpPr txBox="1"/>
          <p:nvPr/>
        </p:nvSpPr>
        <p:spPr>
          <a:xfrm>
            <a:off x="5922264" y="1987920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멀티플레이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EEB5E-72F7-4475-B80E-7BD4C714EFE9}"/>
              </a:ext>
            </a:extLst>
          </p:cNvPr>
          <p:cNvSpPr txBox="1"/>
          <p:nvPr/>
        </p:nvSpPr>
        <p:spPr>
          <a:xfrm>
            <a:off x="9289855" y="1970987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슈팅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50124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0931 -0.182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-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20286 0.2180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05391 -0.161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41654 0.1372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7552 0.2166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14323 0.1335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게임 제작 계획 </a:t>
            </a:r>
            <a:r>
              <a:rPr lang="en-US" altLang="ko-KR" sz="3200" b="1" i="1" dirty="0"/>
              <a:t>- </a:t>
            </a:r>
            <a:r>
              <a:rPr lang="ko-KR" altLang="en-US" sz="3200" b="1" i="1" dirty="0"/>
              <a:t>분담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그래픽 2" descr="색상표">
            <a:extLst>
              <a:ext uri="{FF2B5EF4-FFF2-40B4-BE49-F238E27FC236}">
                <a16:creationId xmlns:a16="http://schemas.microsoft.com/office/drawing/2014/main" id="{3E0785F5-FFBB-4AA6-BDC5-C0D92153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8920" y="2715268"/>
            <a:ext cx="1800000" cy="1800000"/>
          </a:xfrm>
          <a:prstGeom prst="rect">
            <a:avLst/>
          </a:prstGeom>
        </p:spPr>
      </p:pic>
      <p:pic>
        <p:nvPicPr>
          <p:cNvPr id="6" name="그래픽 5" descr="웹 디자인">
            <a:extLst>
              <a:ext uri="{FF2B5EF4-FFF2-40B4-BE49-F238E27FC236}">
                <a16:creationId xmlns:a16="http://schemas.microsoft.com/office/drawing/2014/main" id="{DF566435-9FB4-46C0-9DA1-ACDE796EA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0111" y="271526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게임 제작 계획 </a:t>
            </a:r>
            <a:r>
              <a:rPr lang="en-US" altLang="ko-KR" sz="3200" b="1" i="1" dirty="0"/>
              <a:t>– </a:t>
            </a:r>
            <a:r>
              <a:rPr lang="ko-KR" altLang="en-US" sz="3200" b="1" i="1" dirty="0"/>
              <a:t>세부 설명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8A268-49CA-4740-AEF4-DDD0A4BE2B24}"/>
              </a:ext>
            </a:extLst>
          </p:cNvPr>
          <p:cNvSpPr txBox="1"/>
          <p:nvPr/>
        </p:nvSpPr>
        <p:spPr>
          <a:xfrm>
            <a:off x="1206680" y="3300701"/>
            <a:ext cx="75456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/>
              <a:t>게임은 상대팀을 모두 처치하면 승리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6C524-0CB7-45CC-B062-FCEC9CA8A719}"/>
              </a:ext>
            </a:extLst>
          </p:cNvPr>
          <p:cNvSpPr txBox="1"/>
          <p:nvPr/>
        </p:nvSpPr>
        <p:spPr>
          <a:xfrm>
            <a:off x="1257838" y="4495056"/>
            <a:ext cx="85129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AWS</a:t>
            </a:r>
            <a:r>
              <a:rPr lang="ko-KR" altLang="en-US" sz="3500" dirty="0"/>
              <a:t>를 이용하여 게임 서버 구현 </a:t>
            </a:r>
            <a:r>
              <a:rPr lang="en-US" altLang="ko-KR" sz="3500" dirty="0"/>
              <a:t>(</a:t>
            </a:r>
            <a:r>
              <a:rPr lang="ko-KR" altLang="en-US" sz="3500" dirty="0"/>
              <a:t>로비</a:t>
            </a:r>
            <a:r>
              <a:rPr lang="en-US" altLang="ko-KR" sz="35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1B6A4-1E76-4154-B61C-BD0CA831BFA0}"/>
              </a:ext>
            </a:extLst>
          </p:cNvPr>
          <p:cNvSpPr txBox="1"/>
          <p:nvPr/>
        </p:nvSpPr>
        <p:spPr>
          <a:xfrm>
            <a:off x="1206680" y="2060180"/>
            <a:ext cx="97786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/>
              <a:t>AI</a:t>
            </a:r>
            <a:r>
              <a:rPr lang="ko-KR" altLang="en-US" sz="3800" dirty="0"/>
              <a:t>를 구현하여 유저가 부족해도 플레이 가능</a:t>
            </a:r>
            <a:endParaRPr lang="en-US" altLang="ko-KR" sz="3800" dirty="0"/>
          </a:p>
        </p:txBody>
      </p:sp>
    </p:spTree>
    <p:extLst>
      <p:ext uri="{BB962C8B-B14F-4D97-AF65-F5344CB8AC3E}">
        <p14:creationId xmlns:p14="http://schemas.microsoft.com/office/powerpoint/2010/main" val="44788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게임 제작 계획 </a:t>
            </a:r>
            <a:r>
              <a:rPr lang="en-US" altLang="ko-KR" sz="3200" b="1" i="1" dirty="0"/>
              <a:t>– </a:t>
            </a:r>
            <a:r>
              <a:rPr lang="ko-KR" altLang="en-US" sz="3200" b="1" i="1" dirty="0"/>
              <a:t>일정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1B6A4-1E76-4154-B61C-BD0CA831BFA0}"/>
              </a:ext>
            </a:extLst>
          </p:cNvPr>
          <p:cNvSpPr txBox="1"/>
          <p:nvPr/>
        </p:nvSpPr>
        <p:spPr>
          <a:xfrm>
            <a:off x="1536879" y="1577580"/>
            <a:ext cx="8242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9/16(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구체적 계획 수립 및 유니티 학습</a:t>
            </a:r>
            <a:endParaRPr lang="en-US" altLang="ko-KR" sz="2400" dirty="0"/>
          </a:p>
          <a:p>
            <a:r>
              <a:rPr lang="en-US" altLang="ko-KR" sz="2400" dirty="0"/>
              <a:t>9/23(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유니티</a:t>
            </a:r>
            <a:r>
              <a:rPr lang="en-US" altLang="ko-KR" sz="2400" dirty="0"/>
              <a:t>, C#, </a:t>
            </a:r>
            <a:r>
              <a:rPr lang="ko-KR" altLang="en-US" sz="2400" dirty="0"/>
              <a:t>네트워크</a:t>
            </a:r>
            <a:r>
              <a:rPr lang="en-US" altLang="ko-KR" sz="2400" dirty="0"/>
              <a:t> </a:t>
            </a:r>
            <a:r>
              <a:rPr lang="ko-KR" altLang="en-US" sz="2400" dirty="0"/>
              <a:t>학습</a:t>
            </a:r>
            <a:endParaRPr lang="en-US" altLang="ko-KR" sz="2400" dirty="0"/>
          </a:p>
          <a:p>
            <a:r>
              <a:rPr lang="en-US" altLang="ko-KR" sz="2400" dirty="0"/>
              <a:t>9/30(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게임 기본 뼈대 제작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중간고사 </a:t>
            </a:r>
            <a:r>
              <a:rPr lang="en-US" altLang="ko-KR" sz="2400" dirty="0"/>
              <a:t>–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10/21(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기본 게임 뼈대 완성 및 네트워크</a:t>
            </a:r>
            <a:r>
              <a:rPr lang="en-US" altLang="ko-KR" sz="2400" dirty="0"/>
              <a:t>, AI </a:t>
            </a:r>
            <a:r>
              <a:rPr lang="ko-KR" altLang="en-US" sz="2400" dirty="0"/>
              <a:t>개발 시작</a:t>
            </a:r>
            <a:endParaRPr lang="en-US" altLang="ko-KR" sz="2400" dirty="0"/>
          </a:p>
          <a:p>
            <a:r>
              <a:rPr lang="en-US" altLang="ko-KR" sz="2400" dirty="0"/>
              <a:t>10/28(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네트워크</a:t>
            </a:r>
            <a:r>
              <a:rPr lang="en-US" altLang="ko-KR" sz="2400" dirty="0"/>
              <a:t>, AI </a:t>
            </a:r>
            <a:r>
              <a:rPr lang="ko-KR" altLang="en-US" sz="2400" dirty="0"/>
              <a:t>적용 및 아트 디자인</a:t>
            </a:r>
            <a:endParaRPr lang="en-US" altLang="ko-KR" sz="2400" dirty="0"/>
          </a:p>
          <a:p>
            <a:r>
              <a:rPr lang="en-US" altLang="ko-KR" sz="2400" dirty="0"/>
              <a:t>11/04(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디버깅 및 아트</a:t>
            </a:r>
            <a:endParaRPr lang="en-US" altLang="ko-KR" sz="2400" dirty="0"/>
          </a:p>
          <a:p>
            <a:r>
              <a:rPr lang="en-US" altLang="ko-KR" sz="2400" dirty="0"/>
              <a:t>11/11(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디버깅 및 아트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11/18(</a:t>
            </a:r>
            <a:r>
              <a:rPr lang="ko-KR" altLang="en-US" sz="2400" dirty="0"/>
              <a:t>월</a:t>
            </a:r>
            <a:r>
              <a:rPr lang="en-US" altLang="ko-KR" sz="2400" dirty="0"/>
              <a:t>) – </a:t>
            </a:r>
            <a:r>
              <a:rPr lang="ko-KR" altLang="en-US" sz="2400" dirty="0"/>
              <a:t>최종 작품 테스트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1917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/>
              <a:t>게임 제작 계획 </a:t>
            </a:r>
            <a:r>
              <a:rPr lang="en-US" altLang="ko-KR" sz="3200" b="1" i="1" dirty="0"/>
              <a:t>- </a:t>
            </a:r>
            <a:r>
              <a:rPr lang="ko-KR" altLang="en-US" sz="3200" b="1" i="1" dirty="0"/>
              <a:t>계획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Team Weekend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ì ëí°ì ëí ì´ë¯¸ì§ ê²ìê²°ê³¼">
            <a:extLst>
              <a:ext uri="{FF2B5EF4-FFF2-40B4-BE49-F238E27FC236}">
                <a16:creationId xmlns:a16="http://schemas.microsoft.com/office/drawing/2014/main" id="{F7D82F0C-41D3-4EC5-8DAD-9803D4CB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2357437"/>
            <a:ext cx="3718560" cy="21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#ì ëí ì´ë¯¸ì§ ê²ìê²°ê³¼">
            <a:extLst>
              <a:ext uri="{FF2B5EF4-FFF2-40B4-BE49-F238E27FC236}">
                <a16:creationId xmlns:a16="http://schemas.microsoft.com/office/drawing/2014/main" id="{35959D80-483A-4C92-BF21-91CA45D6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98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2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CCC"/>
            </a:gs>
            <a:gs pos="100000">
              <a:srgbClr val="61D6E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B4F4F94F-2665-4E8A-AFA8-B961B920B734}"/>
              </a:ext>
            </a:extLst>
          </p:cNvPr>
          <p:cNvSpPr/>
          <p:nvPr/>
        </p:nvSpPr>
        <p:spPr>
          <a:xfrm>
            <a:off x="3027679" y="4456853"/>
            <a:ext cx="6136641" cy="11555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61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감사합니다</a:t>
            </a:r>
            <a:endParaRPr lang="en-US" altLang="ko-KR" sz="4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6F4A77-8242-4090-B7E9-63E4C608EAE8}"/>
              </a:ext>
            </a:extLst>
          </p:cNvPr>
          <p:cNvSpPr/>
          <p:nvPr/>
        </p:nvSpPr>
        <p:spPr>
          <a:xfrm>
            <a:off x="4747260" y="1245574"/>
            <a:ext cx="2697480" cy="2788920"/>
          </a:xfrm>
          <a:prstGeom prst="ellipse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Q</a:t>
            </a:r>
            <a:r>
              <a:rPr lang="en-US" altLang="ko-KR" sz="3600" dirty="0"/>
              <a:t>&amp;</a:t>
            </a:r>
            <a:r>
              <a:rPr lang="en-US" altLang="ko-KR" sz="6000" dirty="0"/>
              <a:t>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8579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1D6E1"/>
            </a:gs>
            <a:gs pos="100000">
              <a:srgbClr val="FFCCCC"/>
            </a:gs>
          </a:gsLst>
          <a:path path="circle">
            <a:fillToRect l="100000" t="100000"/>
          </a:path>
          <a:tileRect r="-100000" b="-100000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258</Words>
  <Application>Microsoft Office PowerPoint</Application>
  <PresentationFormat>와이드스크린</PresentationFormat>
  <Paragraphs>59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Kevin</cp:lastModifiedBy>
  <cp:revision>27</cp:revision>
  <dcterms:created xsi:type="dcterms:W3CDTF">2019-05-06T06:22:39Z</dcterms:created>
  <dcterms:modified xsi:type="dcterms:W3CDTF">2019-09-10T14:10:29Z</dcterms:modified>
</cp:coreProperties>
</file>